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5"/>
  </p:notesMasterIdLst>
  <p:handoutMasterIdLst>
    <p:handoutMasterId r:id="rId16"/>
  </p:handoutMasterIdLst>
  <p:sldIdLst>
    <p:sldId id="265" r:id="rId2"/>
    <p:sldId id="392" r:id="rId3"/>
    <p:sldId id="393" r:id="rId4"/>
    <p:sldId id="394" r:id="rId5"/>
    <p:sldId id="395" r:id="rId6"/>
    <p:sldId id="396" r:id="rId7"/>
    <p:sldId id="397" r:id="rId8"/>
    <p:sldId id="398" r:id="rId9"/>
    <p:sldId id="399" r:id="rId10"/>
    <p:sldId id="400" r:id="rId11"/>
    <p:sldId id="379" r:id="rId12"/>
    <p:sldId id="383" r:id="rId13"/>
    <p:sldId id="391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  <a:srgbClr val="F1E1FD"/>
    <a:srgbClr val="F9E1FF"/>
    <a:srgbClr val="FFFEFF"/>
    <a:srgbClr val="F0E9FF"/>
    <a:srgbClr val="EEE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72" autoAdjust="0"/>
  </p:normalViewPr>
  <p:slideViewPr>
    <p:cSldViewPr snapToGrid="0" snapToObjects="1" showGuides="1">
      <p:cViewPr varScale="1">
        <p:scale>
          <a:sx n="97" d="100"/>
          <a:sy n="97" d="100"/>
        </p:scale>
        <p:origin x="994" y="62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13F401-F5C9-4889-828B-D11E07700EB0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CD4E4B-75E2-45A3-AD24-30ECA7D5A9BF}">
      <dgm:prSet/>
      <dgm:spPr/>
      <dgm:t>
        <a:bodyPr/>
        <a:lstStyle/>
        <a:p>
          <a:pPr rtl="0"/>
          <a:r>
            <a:rPr lang="ru-RU" b="0" baseline="0" dirty="0"/>
            <a:t>Наука</a:t>
          </a:r>
          <a:endParaRPr lang="ru-RU" dirty="0"/>
        </a:p>
      </dgm:t>
    </dgm:pt>
    <dgm:pt modelId="{1A4AF64A-EBB3-492C-8DF3-BE2901E5E227}" type="parTrans" cxnId="{63D5BEF7-12E8-40B2-A482-89FC6D36912D}">
      <dgm:prSet/>
      <dgm:spPr/>
      <dgm:t>
        <a:bodyPr/>
        <a:lstStyle/>
        <a:p>
          <a:endParaRPr lang="ru-RU"/>
        </a:p>
      </dgm:t>
    </dgm:pt>
    <dgm:pt modelId="{3BAD4C78-574A-46F1-9CE7-BA27155E6E8E}" type="sibTrans" cxnId="{63D5BEF7-12E8-40B2-A482-89FC6D36912D}">
      <dgm:prSet/>
      <dgm:spPr/>
      <dgm:t>
        <a:bodyPr/>
        <a:lstStyle/>
        <a:p>
          <a:endParaRPr lang="ru-RU"/>
        </a:p>
      </dgm:t>
    </dgm:pt>
    <dgm:pt modelId="{54C984B9-45BC-49C5-9E3F-D5958C47E3BB}">
      <dgm:prSet/>
      <dgm:spPr/>
      <dgm:t>
        <a:bodyPr/>
        <a:lstStyle/>
        <a:p>
          <a:pPr rtl="0"/>
          <a:r>
            <a:rPr lang="ru-RU" b="0" baseline="0" dirty="0"/>
            <a:t>Бизнес</a:t>
          </a:r>
          <a:endParaRPr lang="ru-RU" dirty="0"/>
        </a:p>
      </dgm:t>
    </dgm:pt>
    <dgm:pt modelId="{D2570568-78A9-4BDF-A8FF-7EBCFCA8F6FC}" type="parTrans" cxnId="{8A93321A-DC85-4123-9FC2-A3D982190E5D}">
      <dgm:prSet/>
      <dgm:spPr/>
      <dgm:t>
        <a:bodyPr/>
        <a:lstStyle/>
        <a:p>
          <a:endParaRPr lang="ru-RU"/>
        </a:p>
      </dgm:t>
    </dgm:pt>
    <dgm:pt modelId="{64A1033F-E57B-4CD5-8A15-D4CCCA2DA0AA}" type="sibTrans" cxnId="{8A93321A-DC85-4123-9FC2-A3D982190E5D}">
      <dgm:prSet/>
      <dgm:spPr/>
      <dgm:t>
        <a:bodyPr/>
        <a:lstStyle/>
        <a:p>
          <a:endParaRPr lang="ru-RU"/>
        </a:p>
      </dgm:t>
    </dgm:pt>
    <dgm:pt modelId="{9E7FE48A-DD3D-4392-B739-B15A6B0FE2E4}">
      <dgm:prSet/>
      <dgm:spPr/>
      <dgm:t>
        <a:bodyPr/>
        <a:lstStyle/>
        <a:p>
          <a:pPr rtl="0"/>
          <a:r>
            <a:rPr lang="ru-RU" b="0" baseline="0"/>
            <a:t>Технологии</a:t>
          </a:r>
          <a:endParaRPr lang="ru-RU"/>
        </a:p>
      </dgm:t>
    </dgm:pt>
    <dgm:pt modelId="{3F751967-70F4-42B8-988B-8FCA73F417B3}" type="parTrans" cxnId="{F3CB1ED8-680D-4CD9-A62B-063DC12B7DA6}">
      <dgm:prSet/>
      <dgm:spPr/>
      <dgm:t>
        <a:bodyPr/>
        <a:lstStyle/>
        <a:p>
          <a:endParaRPr lang="ru-RU"/>
        </a:p>
      </dgm:t>
    </dgm:pt>
    <dgm:pt modelId="{589A19E0-C9DD-4C36-83C5-1033C55FAE90}" type="sibTrans" cxnId="{F3CB1ED8-680D-4CD9-A62B-063DC12B7DA6}">
      <dgm:prSet/>
      <dgm:spPr/>
      <dgm:t>
        <a:bodyPr/>
        <a:lstStyle/>
        <a:p>
          <a:endParaRPr lang="ru-RU"/>
        </a:p>
      </dgm:t>
    </dgm:pt>
    <dgm:pt modelId="{BD77CAA7-106C-465F-BA00-5480B002CCCD}">
      <dgm:prSet/>
      <dgm:spPr/>
      <dgm:t>
        <a:bodyPr/>
        <a:lstStyle/>
        <a:p>
          <a:pPr rtl="0"/>
          <a:r>
            <a:rPr lang="ru-RU" b="0" baseline="0" dirty="0"/>
            <a:t>Образование</a:t>
          </a:r>
          <a:endParaRPr lang="ru-RU" dirty="0"/>
        </a:p>
      </dgm:t>
    </dgm:pt>
    <dgm:pt modelId="{66E82433-38FF-4CB9-8364-3B7676ED3D10}" type="parTrans" cxnId="{BE463590-F81D-4A74-A906-F3C1A0513E97}">
      <dgm:prSet/>
      <dgm:spPr/>
      <dgm:t>
        <a:bodyPr/>
        <a:lstStyle/>
        <a:p>
          <a:endParaRPr lang="ru-RU"/>
        </a:p>
      </dgm:t>
    </dgm:pt>
    <dgm:pt modelId="{1E76BD7E-0711-4690-8ADC-C8BABC45C663}" type="sibTrans" cxnId="{BE463590-F81D-4A74-A906-F3C1A0513E97}">
      <dgm:prSet/>
      <dgm:spPr/>
      <dgm:t>
        <a:bodyPr/>
        <a:lstStyle/>
        <a:p>
          <a:endParaRPr lang="ru-RU"/>
        </a:p>
      </dgm:t>
    </dgm:pt>
    <dgm:pt modelId="{3080C5D4-30D3-4F8A-A20B-95BDF6554DB9}" type="pres">
      <dgm:prSet presAssocID="{E813F401-F5C9-4889-828B-D11E07700EB0}" presName="compositeShape" presStyleCnt="0">
        <dgm:presLayoutVars>
          <dgm:chMax val="7"/>
          <dgm:dir/>
          <dgm:resizeHandles val="exact"/>
        </dgm:presLayoutVars>
      </dgm:prSet>
      <dgm:spPr/>
    </dgm:pt>
    <dgm:pt modelId="{6D3FB8A0-6192-4EB7-8E1F-234AEA27D8A4}" type="pres">
      <dgm:prSet presAssocID="{E813F401-F5C9-4889-828B-D11E07700EB0}" presName="wedge1" presStyleLbl="node1" presStyleIdx="0" presStyleCnt="4" custLinFactNeighborX="35944" custLinFactNeighborY="-16196"/>
      <dgm:spPr/>
    </dgm:pt>
    <dgm:pt modelId="{5ECBF4D6-F065-4062-BAA4-F01150BAB395}" type="pres">
      <dgm:prSet presAssocID="{E813F401-F5C9-4889-828B-D11E07700EB0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11BB9C5-2FB3-4688-BB13-5B3B5A99726B}" type="pres">
      <dgm:prSet presAssocID="{E813F401-F5C9-4889-828B-D11E07700EB0}" presName="wedge2" presStyleLbl="node1" presStyleIdx="1" presStyleCnt="4" custLinFactNeighborX="40380" custLinFactNeighborY="16698"/>
      <dgm:spPr/>
    </dgm:pt>
    <dgm:pt modelId="{691857AE-E32A-43BA-AC51-4D4B1FA17710}" type="pres">
      <dgm:prSet presAssocID="{E813F401-F5C9-4889-828B-D11E07700EB0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9155605-9868-452D-8107-D572ECA9DE3C}" type="pres">
      <dgm:prSet presAssocID="{E813F401-F5C9-4889-828B-D11E07700EB0}" presName="wedge3" presStyleLbl="node1" presStyleIdx="2" presStyleCnt="4" custLinFactNeighborX="-64170" custLinFactNeighborY="18611"/>
      <dgm:spPr/>
    </dgm:pt>
    <dgm:pt modelId="{498AF452-8AF9-4132-BC95-7104E424BC82}" type="pres">
      <dgm:prSet presAssocID="{E813F401-F5C9-4889-828B-D11E07700EB0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AB6ADF1-9BD9-418B-9972-CBFB1E6C3A55}" type="pres">
      <dgm:prSet presAssocID="{E813F401-F5C9-4889-828B-D11E07700EB0}" presName="wedge4" presStyleLbl="node1" presStyleIdx="3" presStyleCnt="4" custLinFactNeighborX="-64170" custLinFactNeighborY="-22824"/>
      <dgm:spPr/>
    </dgm:pt>
    <dgm:pt modelId="{48713B0E-5536-46FC-A78E-FB804DB2539A}" type="pres">
      <dgm:prSet presAssocID="{E813F401-F5C9-4889-828B-D11E07700EB0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7D39005-1631-41B7-9962-A2E1A141021C}" type="presOf" srcId="{D7CD4E4B-75E2-45A3-AD24-30ECA7D5A9BF}" destId="{5ECBF4D6-F065-4062-BAA4-F01150BAB395}" srcOrd="1" destOrd="0" presId="urn:microsoft.com/office/officeart/2005/8/layout/chart3"/>
    <dgm:cxn modelId="{8A93321A-DC85-4123-9FC2-A3D982190E5D}" srcId="{E813F401-F5C9-4889-828B-D11E07700EB0}" destId="{54C984B9-45BC-49C5-9E3F-D5958C47E3BB}" srcOrd="1" destOrd="0" parTransId="{D2570568-78A9-4BDF-A8FF-7EBCFCA8F6FC}" sibTransId="{64A1033F-E57B-4CD5-8A15-D4CCCA2DA0AA}"/>
    <dgm:cxn modelId="{FEF77B20-7205-45A1-997D-246E3EB8DE95}" type="presOf" srcId="{9E7FE48A-DD3D-4392-B739-B15A6B0FE2E4}" destId="{E9155605-9868-452D-8107-D572ECA9DE3C}" srcOrd="0" destOrd="0" presId="urn:microsoft.com/office/officeart/2005/8/layout/chart3"/>
    <dgm:cxn modelId="{E9EBB767-0C63-4977-AD60-E3BF554885D4}" type="presOf" srcId="{BD77CAA7-106C-465F-BA00-5480B002CCCD}" destId="{48713B0E-5536-46FC-A78E-FB804DB2539A}" srcOrd="1" destOrd="0" presId="urn:microsoft.com/office/officeart/2005/8/layout/chart3"/>
    <dgm:cxn modelId="{A581DD6C-00C0-428D-A9AE-955E8AD8D42E}" type="presOf" srcId="{BD77CAA7-106C-465F-BA00-5480B002CCCD}" destId="{AAB6ADF1-9BD9-418B-9972-CBFB1E6C3A55}" srcOrd="0" destOrd="0" presId="urn:microsoft.com/office/officeart/2005/8/layout/chart3"/>
    <dgm:cxn modelId="{BE463590-F81D-4A74-A906-F3C1A0513E97}" srcId="{E813F401-F5C9-4889-828B-D11E07700EB0}" destId="{BD77CAA7-106C-465F-BA00-5480B002CCCD}" srcOrd="3" destOrd="0" parTransId="{66E82433-38FF-4CB9-8364-3B7676ED3D10}" sibTransId="{1E76BD7E-0711-4690-8ADC-C8BABC45C663}"/>
    <dgm:cxn modelId="{4970F09C-964C-4F6E-8043-1CC7702DA297}" type="presOf" srcId="{D7CD4E4B-75E2-45A3-AD24-30ECA7D5A9BF}" destId="{6D3FB8A0-6192-4EB7-8E1F-234AEA27D8A4}" srcOrd="0" destOrd="0" presId="urn:microsoft.com/office/officeart/2005/8/layout/chart3"/>
    <dgm:cxn modelId="{015FE59F-D85B-4F26-96FC-4CABFB204CF1}" type="presOf" srcId="{E813F401-F5C9-4889-828B-D11E07700EB0}" destId="{3080C5D4-30D3-4F8A-A20B-95BDF6554DB9}" srcOrd="0" destOrd="0" presId="urn:microsoft.com/office/officeart/2005/8/layout/chart3"/>
    <dgm:cxn modelId="{2103AEA6-0E81-4D34-962C-540E4D2D9951}" type="presOf" srcId="{54C984B9-45BC-49C5-9E3F-D5958C47E3BB}" destId="{711BB9C5-2FB3-4688-BB13-5B3B5A99726B}" srcOrd="0" destOrd="0" presId="urn:microsoft.com/office/officeart/2005/8/layout/chart3"/>
    <dgm:cxn modelId="{19F60FAD-6F1A-4A03-A0FA-E97ADEC50F5C}" type="presOf" srcId="{54C984B9-45BC-49C5-9E3F-D5958C47E3BB}" destId="{691857AE-E32A-43BA-AC51-4D4B1FA17710}" srcOrd="1" destOrd="0" presId="urn:microsoft.com/office/officeart/2005/8/layout/chart3"/>
    <dgm:cxn modelId="{12D7BCCE-57A8-4077-BB72-95CB62C7E11C}" type="presOf" srcId="{9E7FE48A-DD3D-4392-B739-B15A6B0FE2E4}" destId="{498AF452-8AF9-4132-BC95-7104E424BC82}" srcOrd="1" destOrd="0" presId="urn:microsoft.com/office/officeart/2005/8/layout/chart3"/>
    <dgm:cxn modelId="{F3CB1ED8-680D-4CD9-A62B-063DC12B7DA6}" srcId="{E813F401-F5C9-4889-828B-D11E07700EB0}" destId="{9E7FE48A-DD3D-4392-B739-B15A6B0FE2E4}" srcOrd="2" destOrd="0" parTransId="{3F751967-70F4-42B8-988B-8FCA73F417B3}" sibTransId="{589A19E0-C9DD-4C36-83C5-1033C55FAE90}"/>
    <dgm:cxn modelId="{63D5BEF7-12E8-40B2-A482-89FC6D36912D}" srcId="{E813F401-F5C9-4889-828B-D11E07700EB0}" destId="{D7CD4E4B-75E2-45A3-AD24-30ECA7D5A9BF}" srcOrd="0" destOrd="0" parTransId="{1A4AF64A-EBB3-492C-8DF3-BE2901E5E227}" sibTransId="{3BAD4C78-574A-46F1-9CE7-BA27155E6E8E}"/>
    <dgm:cxn modelId="{E77A2226-CDB8-4692-BC82-C32DD069BCF8}" type="presParOf" srcId="{3080C5D4-30D3-4F8A-A20B-95BDF6554DB9}" destId="{6D3FB8A0-6192-4EB7-8E1F-234AEA27D8A4}" srcOrd="0" destOrd="0" presId="urn:microsoft.com/office/officeart/2005/8/layout/chart3"/>
    <dgm:cxn modelId="{36A47995-DF10-401C-8926-D2E1B1ABF0F4}" type="presParOf" srcId="{3080C5D4-30D3-4F8A-A20B-95BDF6554DB9}" destId="{5ECBF4D6-F065-4062-BAA4-F01150BAB395}" srcOrd="1" destOrd="0" presId="urn:microsoft.com/office/officeart/2005/8/layout/chart3"/>
    <dgm:cxn modelId="{1E566121-CD00-4357-9642-18ED6A0BFBE5}" type="presParOf" srcId="{3080C5D4-30D3-4F8A-A20B-95BDF6554DB9}" destId="{711BB9C5-2FB3-4688-BB13-5B3B5A99726B}" srcOrd="2" destOrd="0" presId="urn:microsoft.com/office/officeart/2005/8/layout/chart3"/>
    <dgm:cxn modelId="{E9884856-00DA-4505-86CD-F4C2B3EF0611}" type="presParOf" srcId="{3080C5D4-30D3-4F8A-A20B-95BDF6554DB9}" destId="{691857AE-E32A-43BA-AC51-4D4B1FA17710}" srcOrd="3" destOrd="0" presId="urn:microsoft.com/office/officeart/2005/8/layout/chart3"/>
    <dgm:cxn modelId="{348992C2-881E-4A52-BEEC-63EB1302F5A6}" type="presParOf" srcId="{3080C5D4-30D3-4F8A-A20B-95BDF6554DB9}" destId="{E9155605-9868-452D-8107-D572ECA9DE3C}" srcOrd="4" destOrd="0" presId="urn:microsoft.com/office/officeart/2005/8/layout/chart3"/>
    <dgm:cxn modelId="{CF5430B4-5B2C-40D7-87D8-724AA1D4FCEF}" type="presParOf" srcId="{3080C5D4-30D3-4F8A-A20B-95BDF6554DB9}" destId="{498AF452-8AF9-4132-BC95-7104E424BC82}" srcOrd="5" destOrd="0" presId="urn:microsoft.com/office/officeart/2005/8/layout/chart3"/>
    <dgm:cxn modelId="{9B7BB0E0-F267-4A6F-9E66-915CB81FB372}" type="presParOf" srcId="{3080C5D4-30D3-4F8A-A20B-95BDF6554DB9}" destId="{AAB6ADF1-9BD9-418B-9972-CBFB1E6C3A55}" srcOrd="6" destOrd="0" presId="urn:microsoft.com/office/officeart/2005/8/layout/chart3"/>
    <dgm:cxn modelId="{1C818914-B3D9-4E89-B427-A043C2FDD860}" type="presParOf" srcId="{3080C5D4-30D3-4F8A-A20B-95BDF6554DB9}" destId="{48713B0E-5536-46FC-A78E-FB804DB2539A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FB8A0-6192-4EB7-8E1F-234AEA27D8A4}">
      <dsp:nvSpPr>
        <dsp:cNvPr id="0" name=""/>
        <dsp:cNvSpPr/>
      </dsp:nvSpPr>
      <dsp:spPr>
        <a:xfrm>
          <a:off x="4207839" y="-267564"/>
          <a:ext cx="3047663" cy="3047663"/>
        </a:xfrm>
        <a:prstGeom prst="pie">
          <a:avLst>
            <a:gd name="adj1" fmla="val 162000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kern="1200" baseline="0" dirty="0"/>
            <a:t>Наука</a:t>
          </a:r>
          <a:endParaRPr lang="ru-RU" sz="1500" kern="1200" dirty="0"/>
        </a:p>
      </dsp:txBody>
      <dsp:txXfrm>
        <a:off x="5766501" y="296253"/>
        <a:ext cx="1124733" cy="907042"/>
      </dsp:txXfrm>
    </dsp:sp>
    <dsp:sp modelId="{711BB9C5-2FB3-4688-BB13-5B3B5A99726B}">
      <dsp:nvSpPr>
        <dsp:cNvPr id="0" name=""/>
        <dsp:cNvSpPr/>
      </dsp:nvSpPr>
      <dsp:spPr>
        <a:xfrm>
          <a:off x="4214596" y="863371"/>
          <a:ext cx="3047663" cy="3047663"/>
        </a:xfrm>
        <a:prstGeom prst="pie">
          <a:avLst>
            <a:gd name="adj1" fmla="val 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kern="1200" baseline="0" dirty="0"/>
            <a:t>Бизнес</a:t>
          </a:r>
          <a:endParaRPr lang="ru-RU" sz="1500" kern="1200" dirty="0"/>
        </a:p>
      </dsp:txBody>
      <dsp:txXfrm>
        <a:off x="5792850" y="2441625"/>
        <a:ext cx="1124733" cy="907042"/>
      </dsp:txXfrm>
    </dsp:sp>
    <dsp:sp modelId="{E9155605-9868-452D-8107-D572ECA9DE3C}">
      <dsp:nvSpPr>
        <dsp:cNvPr id="0" name=""/>
        <dsp:cNvSpPr/>
      </dsp:nvSpPr>
      <dsp:spPr>
        <a:xfrm>
          <a:off x="1028263" y="921672"/>
          <a:ext cx="3047663" cy="3047663"/>
        </a:xfrm>
        <a:prstGeom prst="pie">
          <a:avLst>
            <a:gd name="adj1" fmla="val 5400000"/>
            <a:gd name="adj2" fmla="val 10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kern="1200" baseline="0"/>
            <a:t>Технологии</a:t>
          </a:r>
          <a:endParaRPr lang="ru-RU" sz="1500" kern="1200"/>
        </a:p>
      </dsp:txBody>
      <dsp:txXfrm>
        <a:off x="1372940" y="2499927"/>
        <a:ext cx="1124733" cy="907042"/>
      </dsp:txXfrm>
    </dsp:sp>
    <dsp:sp modelId="{AAB6ADF1-9BD9-418B-9972-CBFB1E6C3A55}">
      <dsp:nvSpPr>
        <dsp:cNvPr id="0" name=""/>
        <dsp:cNvSpPr/>
      </dsp:nvSpPr>
      <dsp:spPr>
        <a:xfrm>
          <a:off x="1028263" y="-341126"/>
          <a:ext cx="3047663" cy="3047663"/>
        </a:xfrm>
        <a:prstGeom prst="pie">
          <a:avLst>
            <a:gd name="adj1" fmla="val 108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kern="1200" baseline="0" dirty="0"/>
            <a:t>Образование</a:t>
          </a:r>
          <a:endParaRPr lang="ru-RU" sz="1500" kern="1200" dirty="0"/>
        </a:p>
      </dsp:txBody>
      <dsp:txXfrm>
        <a:off x="1372940" y="221240"/>
        <a:ext cx="1124733" cy="9070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69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87" r:id="rId14"/>
    <p:sldLayoutId id="2147483890" r:id="rId15"/>
    <p:sldLayoutId id="2147483880" r:id="rId16"/>
    <p:sldLayoutId id="2147483894" r:id="rId17"/>
    <p:sldLayoutId id="2147483875" r:id="rId18"/>
    <p:sldLayoutId id="2147483881" r:id="rId19"/>
    <p:sldLayoutId id="2147483882" r:id="rId20"/>
    <p:sldLayoutId id="2147483706" r:id="rId21"/>
    <p:sldLayoutId id="2147483895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091342"/>
            <a:ext cx="8912646" cy="1213647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Автоматизация управления РИД.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Опыт Университета ИТМО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4698BB-1963-4060-83C3-C0BE53B7F993}"/>
              </a:ext>
            </a:extLst>
          </p:cNvPr>
          <p:cNvSpPr txBox="1"/>
          <p:nvPr/>
        </p:nvSpPr>
        <p:spPr>
          <a:xfrm>
            <a:off x="0" y="360244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Muller Regular" pitchFamily="50" charset="-52"/>
              </a:rPr>
              <a:t>Андрей Николаев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Muller Regular" pitchFamily="50" charset="-52"/>
              </a:rPr>
              <a:t> к.э.н., Директор Центра развития института интеллектуальной собственности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Muller Regular" pitchFamily="50" charset="-52"/>
              </a:rPr>
              <a:t>Руководитель образовательного блока Центра трансфера технологий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Muller Regular" pitchFamily="50" charset="-52"/>
              </a:rPr>
              <a:t>Университета ИТМО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3666"/>
            <a:ext cx="8146973" cy="3202169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935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6007" y="-132202"/>
            <a:ext cx="10104581" cy="57048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11008" y="4527933"/>
            <a:ext cx="7601638" cy="231354"/>
          </a:xfrm>
          <a:prstGeom prst="rect">
            <a:avLst/>
          </a:prstGeom>
          <a:solidFill>
            <a:srgbClr val="EEE8F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742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58879"/>
          <a:ext cx="9144000" cy="6021429"/>
          <a:chOff x="0" y="858879"/>
          <a:chExt cx="9144000" cy="602142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7960" y="-22033"/>
            <a:ext cx="10355855" cy="58467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3890" y="4715220"/>
            <a:ext cx="7601638" cy="231354"/>
          </a:xfrm>
          <a:prstGeom prst="rect">
            <a:avLst/>
          </a:prstGeom>
          <a:solidFill>
            <a:srgbClr val="EEE8F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572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58879"/>
          <a:ext cx="9144000" cy="6021429"/>
          <a:chOff x="0" y="858879"/>
          <a:chExt cx="9144000" cy="602142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6777" y="-121185"/>
            <a:ext cx="9760946" cy="55108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08618" y="4362679"/>
            <a:ext cx="6743016" cy="231354"/>
          </a:xfrm>
          <a:prstGeom prst="rect">
            <a:avLst/>
          </a:prstGeom>
          <a:solidFill>
            <a:srgbClr val="F9E1F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91937" y="4270867"/>
            <a:ext cx="6064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ip@itmo.ru</a:t>
            </a:r>
            <a:r>
              <a:rPr lang="ru-RU" dirty="0"/>
              <a:t>           </a:t>
            </a:r>
            <a:r>
              <a:rPr lang="en-US" dirty="0"/>
              <a:t>vk.com/</a:t>
            </a:r>
            <a:r>
              <a:rPr lang="en-US" dirty="0" err="1"/>
              <a:t>ipitmo</a:t>
            </a:r>
            <a:r>
              <a:rPr lang="en-US" dirty="0"/>
              <a:t>            </a:t>
            </a:r>
            <a:r>
              <a:rPr lang="en-US" b="1" dirty="0"/>
              <a:t>tt.itmo.ru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58314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616506" y="2433444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ru-RU" dirty="0"/>
              <a:t>ЭКОСИСТЕМА ИТМО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55235234"/>
              </p:ext>
            </p:extLst>
          </p:nvPr>
        </p:nvGraphicFramePr>
        <p:xfrm>
          <a:off x="0" y="1024568"/>
          <a:ext cx="9144000" cy="3628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7055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cap="all" dirty="0"/>
              <a:t>«ИСУ» – информационная система университета</a:t>
            </a:r>
            <a:endParaRPr lang="ru-RU" cap="all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98" y="1054727"/>
            <a:ext cx="8490107" cy="3252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89820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73" y="999842"/>
            <a:ext cx="8258934" cy="3644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5466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08709"/>
            <a:ext cx="8246125" cy="3733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97203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43" y="1633557"/>
            <a:ext cx="8265115" cy="2611172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1500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13" y="1074420"/>
            <a:ext cx="7683870" cy="375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48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028700"/>
            <a:ext cx="7498080" cy="3549786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45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142693"/>
            <a:ext cx="8430915" cy="3353288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624113" y="1085125"/>
            <a:ext cx="7170057" cy="3410856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43183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5906</TotalTime>
  <Words>68</Words>
  <Application>Microsoft Office PowerPoint</Application>
  <PresentationFormat>Экран (16:9)</PresentationFormat>
  <Paragraphs>21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ALS Gorizont Bold Expanded</vt:lpstr>
      <vt:lpstr>Arial</vt:lpstr>
      <vt:lpstr>Calibri</vt:lpstr>
      <vt:lpstr>Golos Text</vt:lpstr>
      <vt:lpstr>Golos Text DemiBold</vt:lpstr>
      <vt:lpstr>Muller Regular</vt:lpstr>
      <vt:lpstr>Тема1</vt:lpstr>
      <vt:lpstr>Автоматизация управления РИД.  Опыт Университета ИТМО</vt:lpstr>
      <vt:lpstr>ЭКОСИСТЕМА ИТМО</vt:lpstr>
      <vt:lpstr>«ИСУ» – информационная система университета</vt:lpstr>
      <vt:lpstr>Презентация PowerPoint</vt:lpstr>
      <vt:lpstr> </vt:lpstr>
      <vt:lpstr> 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Максим Сидоренко</cp:lastModifiedBy>
  <cp:revision>156</cp:revision>
  <dcterms:created xsi:type="dcterms:W3CDTF">2014-06-27T12:30:22Z</dcterms:created>
  <dcterms:modified xsi:type="dcterms:W3CDTF">2023-12-15T07:50:24Z</dcterms:modified>
</cp:coreProperties>
</file>